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13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7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96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86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5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53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0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58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74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87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8CE8-6303-4488-9E97-8FEE3F78999B}" type="datetimeFigureOut">
              <a:rPr lang="pt-BR" smtClean="0"/>
              <a:t>27/02/2016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1B3B-639C-4E36-97E0-1460FDCB44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3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ilmesquevoam.com.br/news-dicas-i-encontrao-nacional-deaudio-descricao-em-estudo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://saci.org.br/index.php?modulo=akemi&amp;parametro=4225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logdaaudiodescricao.com.br/2014/10/encontro-nacional-de-audio-descricao-em-estudo-2015.htm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nades.com.b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ccbinclusao.org.br/artigo/337/em-nome-dos-organizadores-do-enades-i-encontro-nacional-de-audiodescricao-em-estudos-por-rosangela-gera-" TargetMode="External"/><Relationship Id="rId5" Type="http://schemas.openxmlformats.org/officeDocument/2006/relationships/hyperlink" Target="http://www.midiace.com.br/index.php/noticia/i-enades-uma-oportunidade-para-aprender-e-aprofundar-conhecimentos-sobre-a-audio-descricao/50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4pecadecamara.blogspot.com.br/2015/07/4-5-espaco-inclusao-no-i-enades.html" TargetMode="External"/><Relationship Id="rId5" Type="http://schemas.openxmlformats.org/officeDocument/2006/relationships/hyperlink" Target="http://www.bengalalegal.com/blog/?p=2918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logdoecorrea.com.br/primeiro-enades" TargetMode="External"/><Relationship Id="rId5" Type="http://schemas.openxmlformats.org/officeDocument/2006/relationships/hyperlink" Target="http://cinemeirosartes.blogspot.com.br/2015/01/i-enades.html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-ipol.org/i-enades-encontro-nacional-de-audio-descricao-em-estudo/" TargetMode="External"/><Relationship Id="rId5" Type="http://schemas.openxmlformats.org/officeDocument/2006/relationships/hyperlink" Target="https://tudobemserdiferente.wordpress.com/2014/11/17/i-enades-encontro-nacional-de-audio-descricao-em-estudo-2015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olatina.es.gov.br/noticias/mostrar_noticia.php?area=assis&amp;materia=2253" TargetMode="External"/><Relationship Id="rId5" Type="http://schemas.openxmlformats.org/officeDocument/2006/relationships/hyperlink" Target="http://www.milpalavras.net.br/i-enades-encontro-nacional-de-audio-descricao-em-estudo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odosnos.unicamp.br:8080/lab/i-encontro-nacional-de-audiodescricao-em-estudo-i-enades-2015" TargetMode="External"/><Relationship Id="rId5" Type="http://schemas.openxmlformats.org/officeDocument/2006/relationships/hyperlink" Target="http://revistasentidos.uol.com.br/inclusao-social/85/encontro-de-audio-descricao-acontece-em-janeiro-334123-1.asp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vouveracessibilidade.com.br/garanta-ja-a-sua-inscricao-i-encontro-nacional-de-audio-descricao-em-estudo/" TargetMode="External"/><Relationship Id="rId5" Type="http://schemas.openxmlformats.org/officeDocument/2006/relationships/hyperlink" Target="https://sensibilizauff.com/2014/10/13/i-encontro-nacional-de-audio-descricao-em-estudo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bcdn-sphotos-a-a.akamaihd.net/hphotos-ak-xta1/v/t1.0-9/12249955_1651303665126577_3721241764263951717_n.jpg?oh=a1b6fd0fb660528462e8c2ba02099cba&amp;oe=576968F0&amp;__gda__=1465177101_67808dce718f728827627481853468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31152" y="246743"/>
            <a:ext cx="10129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I ENCONTRO NACIONAL DE ÁUDIO-DESCRIÇÃO EM ESTUDO </a:t>
            </a:r>
            <a:br>
              <a:rPr lang="pt-BR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pt-BR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(I ENADES)</a:t>
            </a:r>
            <a:endParaRPr lang="pt-BR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396335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00" b="0" i="0" dirty="0" smtClean="0">
                <a:effectLst/>
                <a:latin typeface="helvetica" panose="020B0604020202020204" pitchFamily="34" charset="0"/>
              </a:rPr>
              <a:t>Fotografia do Rio Doce sobre a ponte Florentino Avidos. À direita, um monte com várias casas. Ao fundo, algumas nuvens brancas, outras cinzas e o céu azul, levemente avermelhado no horizonte. Sobre a imagem está escrito “I Encontro Nacional de Áudio-descrição em Estudo (I ENADES)” no canto superior, centralizado. À direita, no canto inferior, “Realizado em Colatina/ES”.</a:t>
            </a:r>
            <a:endParaRPr lang="pt-BR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725273" y="5290457"/>
            <a:ext cx="240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Realizado em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COLATINA/ES</a:t>
            </a:r>
            <a:endParaRPr lang="pt-BR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4"/>
          <a:stretch/>
        </p:blipFill>
        <p:spPr>
          <a:xfrm>
            <a:off x="4603491" y="1219200"/>
            <a:ext cx="3396342" cy="44464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219200"/>
            <a:ext cx="4051500" cy="40262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225" y="1219200"/>
            <a:ext cx="3588240" cy="402629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-918971" y="524549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http://www.blogdaaudiodescricao.com.br/2014/10/</a:t>
            </a:r>
            <a:b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</a:b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encontro-nacional-de-audio-descricao-em-estudo-2015.html</a:t>
            </a:r>
            <a:endParaRPr lang="pt-BR" sz="1200" dirty="0"/>
          </a:p>
        </p:txBody>
      </p:sp>
      <p:sp>
        <p:nvSpPr>
          <p:cNvPr id="8" name="Retângulo 7"/>
          <p:cNvSpPr/>
          <p:nvPr/>
        </p:nvSpPr>
        <p:spPr>
          <a:xfrm>
            <a:off x="3253662" y="566569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http://saci.org.br/index.php?modulo=</a:t>
            </a:r>
            <a:b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</a:br>
            <a:r>
              <a:rPr lang="pt-BR" sz="1200" u="sng" dirty="0" err="1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akemi&amp;parametro</a:t>
            </a: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=42253</a:t>
            </a:r>
            <a:endParaRPr lang="pt-BR" sz="1200" dirty="0"/>
          </a:p>
        </p:txBody>
      </p:sp>
      <p:sp>
        <p:nvSpPr>
          <p:cNvPr id="9" name="Retângulo 8"/>
          <p:cNvSpPr/>
          <p:nvPr/>
        </p:nvSpPr>
        <p:spPr>
          <a:xfrm>
            <a:off x="7196345" y="5236903"/>
            <a:ext cx="6096000" cy="4788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http://www.filmesquevoam.com.br/news-dicas-i-</a:t>
            </a:r>
            <a:b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</a:br>
            <a:r>
              <a:rPr lang="pt-BR" sz="1200" u="sng" dirty="0" err="1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encontrao</a:t>
            </a: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-nacional-</a:t>
            </a:r>
            <a:r>
              <a:rPr lang="pt-BR" sz="1200" u="sng" dirty="0" err="1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deaudio</a:t>
            </a: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-</a:t>
            </a:r>
            <a:r>
              <a:rPr lang="pt-BR" sz="1200" u="sng" dirty="0" err="1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descricao</a:t>
            </a: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-em-estudo/</a:t>
            </a:r>
            <a:r>
              <a:rPr lang="pt-B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3649" y="5997093"/>
            <a:ext cx="496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https://www.youtube.com/watch?v=QGbRnF5Clh4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93486" y="1634982"/>
            <a:ext cx="568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RESULTADOS</a:t>
            </a:r>
            <a:r>
              <a:rPr lang="pt-BR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 – Divulgação em vídeo</a:t>
            </a:r>
            <a:endParaRPr lang="pt-BR" sz="3200" b="0" i="0" dirty="0" smtClean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4" y="2354698"/>
            <a:ext cx="5730126" cy="350745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402286" y="2999992"/>
            <a:ext cx="39666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>
                <a:latin typeface="helvetica" panose="020B0604020202020204" pitchFamily="34" charset="0"/>
              </a:rPr>
              <a:t>Print </a:t>
            </a:r>
            <a:r>
              <a:rPr lang="pt-BR" sz="1400" dirty="0" err="1" smtClean="0">
                <a:latin typeface="helvetica" panose="020B0604020202020204" pitchFamily="34" charset="0"/>
              </a:rPr>
              <a:t>screen</a:t>
            </a:r>
            <a:r>
              <a:rPr lang="pt-BR" sz="1400" dirty="0" smtClean="0">
                <a:latin typeface="helvetica" panose="020B0604020202020204" pitchFamily="34" charset="0"/>
              </a:rPr>
              <a:t> da tela que mostra logo do </a:t>
            </a:r>
            <a:r>
              <a:rPr lang="pt-BR" sz="1400" dirty="0" err="1" smtClean="0">
                <a:latin typeface="helvetica" panose="020B0604020202020204" pitchFamily="34" charset="0"/>
              </a:rPr>
              <a:t>YouTube</a:t>
            </a:r>
            <a:r>
              <a:rPr lang="pt-BR" sz="1400" dirty="0" smtClean="0">
                <a:latin typeface="helvetica" panose="020B0604020202020204" pitchFamily="34" charset="0"/>
              </a:rPr>
              <a:t>: a palavra </a:t>
            </a:r>
            <a:r>
              <a:rPr lang="pt-BR" sz="1400" dirty="0" err="1" smtClean="0">
                <a:latin typeface="helvetica" panose="020B0604020202020204" pitchFamily="34" charset="0"/>
              </a:rPr>
              <a:t>You</a:t>
            </a:r>
            <a:r>
              <a:rPr lang="pt-BR" sz="1400" dirty="0" smtClean="0">
                <a:latin typeface="helvetica" panose="020B0604020202020204" pitchFamily="34" charset="0"/>
              </a:rPr>
              <a:t> em letras pretas e à direita a palavra Tube em letras brancas e dentro de um retângulo com bordas arredondadas na cor vermelha. Abaixo, vídeo de divulgação aos 33 segundos. Na tela, um ícone de alto falante e à direita: I Encontro Nacional de Áudio-descrição em Estudo (ENADES). Realização: Imagens que Falam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673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70809" y="1373613"/>
            <a:ext cx="273713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Mais de </a:t>
            </a:r>
            <a:br>
              <a:rPr lang="pt-BR" sz="20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</a:br>
            <a:r>
              <a:rPr lang="pt-BR" sz="48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50 horas</a:t>
            </a:r>
            <a:endParaRPr lang="pt-BR" sz="2000" dirty="0" smtClean="0">
              <a:solidFill>
                <a:srgbClr val="000000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pt-BR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de atividades</a:t>
            </a:r>
            <a:endParaRPr lang="pt-BR" b="0" i="0" dirty="0" smtClean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416801" y="1406396"/>
            <a:ext cx="454002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Foram cerca de </a:t>
            </a:r>
            <a:br>
              <a:rPr lang="pt-BR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</a:br>
            <a:r>
              <a:rPr lang="pt-BR" sz="44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120 participantes</a:t>
            </a:r>
          </a:p>
          <a:p>
            <a:pPr algn="ctr"/>
            <a:r>
              <a:rPr lang="pt-BR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E mais de </a:t>
            </a:r>
            <a:r>
              <a:rPr lang="pt-BR" sz="32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20 pessoas </a:t>
            </a:r>
            <a:r>
              <a:rPr lang="pt-BR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/>
            </a:r>
            <a:br>
              <a:rPr lang="pt-BR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</a:br>
            <a:r>
              <a:rPr lang="pt-BR" sz="32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envolvidas</a:t>
            </a:r>
            <a:r>
              <a:rPr lang="pt-BR" sz="32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 na produção</a:t>
            </a:r>
            <a:endParaRPr lang="pt-BR" sz="3200" b="0" i="0" dirty="0" smtClean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169549" y="4002023"/>
            <a:ext cx="5145961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Entre </a:t>
            </a:r>
            <a:br>
              <a:rPr lang="pt-BR" sz="16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</a:br>
            <a:r>
              <a:rPr lang="pt-BR" sz="3200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Apresentação de Trabalhos</a:t>
            </a:r>
          </a:p>
          <a:p>
            <a:pPr algn="ctr"/>
            <a:r>
              <a:rPr lang="pt-BR" sz="24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Apresentações culturais</a:t>
            </a:r>
          </a:p>
          <a:p>
            <a:pPr algn="ctr"/>
            <a:r>
              <a:rPr lang="pt-BR" sz="40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Exibição de Filmes </a:t>
            </a:r>
            <a:br>
              <a:rPr lang="pt-BR" sz="40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</a:br>
            <a:r>
              <a:rPr lang="pt-BR" sz="40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com áudio-descrição</a:t>
            </a:r>
            <a:endParaRPr lang="pt-BR" sz="4000" b="0" i="0" dirty="0" smtClean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074" name="Picture 2" descr="https://fbcdn-sphotos-b-a.akamaihd.net/hphotos-ak-xtp1/v/t1.0-9/10929216_1563054800604019_7593115964435714760_n.jpg?oh=9c08e002858cc5c3b2103080584535c9&amp;oe=57244404&amp;__gda__=1466388002_5de72225ab4a60466c1ebacf84e827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8" y="3071536"/>
            <a:ext cx="2465410" cy="336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gru2-1.xx.fbcdn.net/hphotos-xpa1/v/t1.0-9/10690330_1563054933937339_4242306796518241502_n.jpg?oh=3fcde69e15101315c19cd63ecc939a9a&amp;oe=5756BFB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49" y="1767343"/>
            <a:ext cx="2736850" cy="204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689936" y="3811427"/>
            <a:ext cx="307820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Logomarca do ENADES no canto superior centralizado. Abaixo, textos descentralizados e duas fotografias, uma à esquerda e outra no centro. A da esquerda mostra o corredor de Apresentação de Banners. Um grupo de pessoas está posicionado em frente a um banner com fotografia estampada. A segunda fotografia é da sala de Apresentação de Trabalhos, onde uma mulher está de pé com microfone à mão. Projeção de slide na parede. A plateia está de costas para nós.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582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content-gru2-1.xx.fbcdn.net/hphotos-xfa1/v/t1.0-9/10402725_1549150608661105_626701967802152103_n.png?oh=262fc2bf95edb7a305b79de102bccb1e&amp;oe=575616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22" y="425224"/>
            <a:ext cx="5204278" cy="520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44134" y="5756341"/>
            <a:ext cx="113762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Cartaz de agradecimento aos apoiadores do evento. O cartaz é branco com bordas amarelas. Apoiadores: Ágil Hotel, </a:t>
            </a:r>
            <a:r>
              <a:rPr lang="pt-BR" sz="1400" dirty="0" err="1" smtClean="0"/>
              <a:t>Unopar</a:t>
            </a:r>
            <a:r>
              <a:rPr lang="pt-BR" sz="1400" dirty="0" smtClean="0"/>
              <a:t>, São Bernardo Saúde, Meridiano, Saturno Turismo, UNESC, FRISA, Faculdade Castelo Branco, </a:t>
            </a:r>
            <a:r>
              <a:rPr lang="pt-BR" sz="1400" dirty="0" err="1" smtClean="0"/>
              <a:t>Plenotel</a:t>
            </a:r>
            <a:r>
              <a:rPr lang="pt-BR" sz="1400" dirty="0" smtClean="0"/>
              <a:t>, Marista, Santa Marta – Energia de Qualidade, Shopping Moda Brasil Premium, Unimed Noroeste Capixaba.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78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93486" y="1634982"/>
            <a:ext cx="56896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OBJETIVO DO EVENTO</a:t>
            </a:r>
          </a:p>
          <a:p>
            <a:endParaRPr lang="pt-BR" dirty="0">
              <a:solidFill>
                <a:srgbClr val="000000"/>
              </a:solidFill>
              <a:latin typeface="Berlin Sans FB Demi" panose="020E0802020502020306" pitchFamily="34" charset="0"/>
            </a:endParaRPr>
          </a:p>
          <a:p>
            <a:pPr algn="just"/>
            <a:r>
              <a:rPr lang="pt-BR" dirty="0" smtClean="0">
                <a:latin typeface="Berlin Sans FB Demi" panose="020E0802020502020306" pitchFamily="34" charset="0"/>
              </a:rPr>
              <a:t>	</a:t>
            </a:r>
            <a:r>
              <a:rPr lang="pt-BR" sz="2100" dirty="0" smtClean="0">
                <a:latin typeface="Berlin Sans FB Demi" panose="020E0802020502020306" pitchFamily="34" charset="0"/>
              </a:rPr>
              <a:t>Dar </a:t>
            </a:r>
            <a:r>
              <a:rPr lang="pt-BR" sz="2100" dirty="0">
                <a:latin typeface="Berlin Sans FB Demi" panose="020E0802020502020306" pitchFamily="34" charset="0"/>
              </a:rPr>
              <a:t>a conhecer o que é </a:t>
            </a:r>
            <a:r>
              <a:rPr lang="pt-BR" sz="2100" b="1" dirty="0" smtClean="0">
                <a:latin typeface="Berlin Sans FB Demi" panose="020E0802020502020306" pitchFamily="34" charset="0"/>
              </a:rPr>
              <a:t>áudio-descrição</a:t>
            </a:r>
            <a:r>
              <a:rPr lang="pt-BR" sz="2100" dirty="0">
                <a:latin typeface="Berlin Sans FB Demi" panose="020E0802020502020306" pitchFamily="34" charset="0"/>
              </a:rPr>
              <a:t>, divulgar sua aplicabilidade e sua potencialidade na educação, no trabalho e no lazer, como recurso de acessibilidade comunicacional para as pessoas com deficiência, principalmente para as pessoas cegas ou com baixa </a:t>
            </a:r>
            <a:r>
              <a:rPr lang="pt-BR" sz="2100" dirty="0" smtClean="0">
                <a:latin typeface="Berlin Sans FB Demi" panose="020E0802020502020306" pitchFamily="34" charset="0"/>
              </a:rPr>
              <a:t>visão.</a:t>
            </a:r>
          </a:p>
          <a:p>
            <a:pPr algn="just"/>
            <a:endParaRPr lang="pt-BR" sz="2100" dirty="0">
              <a:latin typeface="Berlin Sans FB Demi" panose="020E0802020502020306" pitchFamily="34" charset="0"/>
            </a:endParaRPr>
          </a:p>
          <a:p>
            <a:pPr algn="just"/>
            <a:r>
              <a:rPr lang="pt-BR" sz="2100" dirty="0" smtClean="0">
                <a:latin typeface="Berlin Sans FB Demi" panose="020E0802020502020306" pitchFamily="34" charset="0"/>
              </a:rPr>
              <a:t>	Propiciar </a:t>
            </a:r>
            <a:r>
              <a:rPr lang="pt-BR" sz="2100" dirty="0">
                <a:latin typeface="Berlin Sans FB Demi" panose="020E0802020502020306" pitchFamily="34" charset="0"/>
              </a:rPr>
              <a:t>um espaço de formação de e para áudio-descritores e um ambiente de estudo acadêmico dos assuntos concernentes à áudio-descrição e relativos à pessoa com deficiência </a:t>
            </a:r>
            <a:r>
              <a:rPr lang="pt-BR" sz="2100" dirty="0" smtClean="0">
                <a:latin typeface="Berlin Sans FB Demi" panose="020E0802020502020306" pitchFamily="34" charset="0"/>
              </a:rPr>
              <a:t>visual.</a:t>
            </a:r>
            <a:endParaRPr lang="pt-BR" sz="2100" dirty="0">
              <a:latin typeface="Berlin Sans FB Demi" panose="020E0802020502020306" pitchFamily="34" charset="0"/>
            </a:endParaRPr>
          </a:p>
        </p:txBody>
      </p:sp>
      <p:pic>
        <p:nvPicPr>
          <p:cNvPr id="1028" name="Picture 4" descr="https://fbcdn-sphotos-c-a.akamaihd.net/hphotos-ak-xaf1/v/t1.0-9/1454888_1547398575502975_8461801430904011373_n.png?oh=dd7ac9944f2089bfc478b6ee867c8598&amp;oe=5752F301&amp;__gda__=1465535664_e2f0dd925ac1587420ed43710def9f0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99" y="1802040"/>
            <a:ext cx="3873046" cy="38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749143" y="5786735"/>
            <a:ext cx="530383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00" b="0" i="0" dirty="0" smtClean="0">
                <a:effectLst/>
                <a:latin typeface="helvetica" panose="020B0604020202020204" pitchFamily="34" charset="0"/>
              </a:rPr>
              <a:t>Fotografia de cartaz de divulgação nas cores amarelo, branco e preto. À esquerda lê-se: “A arte de transformar o que é visto no que é ouvido.” À direita: I Encontro Nacional de Áudio-descrição em Estudo (ENADES). Não fique de fora. Venha aprender esta nova profissão. De 13 a 17 de janeiro, Colatina/ES. Inscrições e programação: </a:t>
            </a:r>
            <a:r>
              <a:rPr lang="pt-BR" sz="1100" b="0" i="0" dirty="0" smtClean="0">
                <a:effectLst/>
                <a:latin typeface="helvetica" panose="020B0604020202020204" pitchFamily="34" charset="0"/>
                <a:hlinkClick r:id="rId4"/>
              </a:rPr>
              <a:t>www.enades.com.br</a:t>
            </a:r>
            <a:r>
              <a:rPr lang="pt-BR" sz="1100" b="0" i="0" dirty="0" smtClean="0">
                <a:effectLst/>
                <a:latin typeface="helvetica" panose="020B0604020202020204" pitchFamily="34" charset="0"/>
              </a:rPr>
              <a:t>. Vagas limitadas.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074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93486" y="1634982"/>
            <a:ext cx="568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0" i="0" dirty="0" smtClean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RESULTADOS</a:t>
            </a:r>
            <a:r>
              <a:rPr lang="pt-BR" dirty="0" smtClean="0">
                <a:solidFill>
                  <a:srgbClr val="000000"/>
                </a:solidFill>
                <a:latin typeface="Berlin Sans FB Demi" panose="020E0802020502020306" pitchFamily="34" charset="0"/>
              </a:rPr>
              <a:t> – Mídia Espontânea</a:t>
            </a:r>
            <a:endParaRPr lang="pt-BR" sz="3200" b="0" i="0" dirty="0" smtClean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" y="2408442"/>
            <a:ext cx="5370285" cy="33306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85" y="2342098"/>
            <a:ext cx="4659085" cy="345500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smtClean="0"/>
              <a:t>Centralizado n</a:t>
            </a:r>
            <a:r>
              <a:rPr lang="pt-BR" sz="1100" b="0" i="0" dirty="0" smtClean="0">
                <a:effectLst/>
              </a:rPr>
              <a:t>o canto superior do slide </a:t>
            </a:r>
            <a:r>
              <a:rPr lang="pt-BR" sz="1100" dirty="0" smtClean="0"/>
              <a:t>há </a:t>
            </a:r>
            <a:r>
              <a:rPr lang="pt-BR" sz="1100" dirty="0"/>
              <a:t>uma estrela preta de cinco </a:t>
            </a:r>
            <a:r>
              <a:rPr lang="pt-BR" sz="1100" dirty="0" smtClean="0"/>
              <a:t>pontas. Ao centro da estrela, </a:t>
            </a:r>
            <a:r>
              <a:rPr lang="pt-BR" sz="1100" dirty="0"/>
              <a:t>um retângulo branco, cujos lados </a:t>
            </a:r>
            <a:r>
              <a:rPr lang="pt-BR" sz="1100" dirty="0" smtClean="0"/>
              <a:t>são </a:t>
            </a:r>
            <a:r>
              <a:rPr lang="pt-BR" sz="1100" dirty="0"/>
              <a:t>abaulados. </a:t>
            </a:r>
            <a:r>
              <a:rPr lang="pt-BR" sz="1100" dirty="0" smtClean="0"/>
              <a:t>Nele está escrito </a:t>
            </a:r>
            <a:r>
              <a:rPr lang="pt-BR" sz="1100" dirty="0"/>
              <a:t>em letras pretas maiúsculas: ENADES</a:t>
            </a:r>
            <a:r>
              <a:rPr lang="pt-BR" sz="1100" dirty="0" smtClean="0"/>
              <a:t>. À direita: “I Encontro Nacional de Áudio-descrição em Estudos.” Abaixo, à esquerda e direita, </a:t>
            </a:r>
            <a:r>
              <a:rPr lang="pt-BR" sz="1100" b="0" i="0" dirty="0" err="1" smtClean="0">
                <a:effectLst/>
              </a:rPr>
              <a:t>prints</a:t>
            </a:r>
            <a:r>
              <a:rPr lang="pt-BR" sz="1100" b="0" i="0" dirty="0" smtClean="0">
                <a:effectLst/>
              </a:rPr>
              <a:t> de tela dos sites de mídia espontânea. </a:t>
            </a:r>
            <a:endParaRPr lang="pt-BR" sz="1100" dirty="0"/>
          </a:p>
        </p:txBody>
      </p:sp>
      <p:sp>
        <p:nvSpPr>
          <p:cNvPr id="9" name="Retângulo 8"/>
          <p:cNvSpPr/>
          <p:nvPr/>
        </p:nvSpPr>
        <p:spPr>
          <a:xfrm>
            <a:off x="493484" y="5724276"/>
            <a:ext cx="5370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u="sng" dirty="0">
                <a:hlinkClick r:id="rId5"/>
              </a:rPr>
              <a:t>http://www.midiace.com.br/index.php/noticia/i-enades-uma-oportunidade-para-aprender-e-aprofundar-conhecimentos-sobre-a-audio-descricao/50</a:t>
            </a:r>
            <a:r>
              <a:rPr lang="pt-BR" sz="1200" dirty="0"/>
              <a:t>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72627" y="57449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http://www.accbinclusao.org.br/artigo/337/em-nome-dos-organizadores-do-enades-i-encontro-nacional-de-audiodescricao-em-estudos-por-rosangela-gera-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3427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26028"/>
            <a:ext cx="3715658" cy="38654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08"/>
          <a:stretch/>
        </p:blipFill>
        <p:spPr>
          <a:xfrm>
            <a:off x="7318191" y="1426028"/>
            <a:ext cx="3090446" cy="410985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79364" y="5491705"/>
            <a:ext cx="2988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http://www.bengalalegal.com/blog/?p=2918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5815414" y="549170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http://4pecadecamara.blogspot.com.br/2015/07/4-5-espaco-inclusao-no-i-enades.html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535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1" y="1944338"/>
            <a:ext cx="5214124" cy="29402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23" y="1587341"/>
            <a:ext cx="4578792" cy="365428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61143" y="496463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http://cinemeirosartes.blogspot.com.br/2015/01/i-enades.html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7483333" y="5003929"/>
            <a:ext cx="3443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http://www.blogdoecorrea.com.br/primeiro-enades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287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8" y="1345849"/>
            <a:ext cx="4267198" cy="40333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11" y="1611086"/>
            <a:ext cx="5052578" cy="350290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-25968" y="548804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https://tudobemserdiferente.wordpress.com/2014/11/17/i-enades-encontro-nacional-de-audio-descricao-em-estudo-2015/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5942465" y="534954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http://e-ipol.org/i-enades-encontro-nacional-de-audio-descricao-em-estudo/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2032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9"/>
          <a:stretch/>
        </p:blipFill>
        <p:spPr>
          <a:xfrm>
            <a:off x="834387" y="1538514"/>
            <a:ext cx="3991797" cy="39043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331"/>
          <a:stretch/>
        </p:blipFill>
        <p:spPr>
          <a:xfrm>
            <a:off x="6731855" y="1538514"/>
            <a:ext cx="3884499" cy="390434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-25968" y="56063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http://www.milpalavras.net.br/i-enades-encontro-nacional-de-audio-descricao-em-estudo/</a:t>
            </a:r>
            <a:r>
              <a:rPr lang="pt-B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5942465" y="5602079"/>
            <a:ext cx="6096000" cy="2812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http://www.colatina.es.gov.br/noticias/mostrar_noticia.php?area=assis&amp;materia=2253</a:t>
            </a:r>
            <a:r>
              <a:rPr lang="pt-B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9" y="1513502"/>
            <a:ext cx="4900614" cy="386002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14" y="1513502"/>
            <a:ext cx="4511208" cy="38600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1600" y="54369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http://revistasentidos.uol.com.br/inclusao-social/85/encontro-de-audio-descricao-acontece-em-janeiro-334123-1.asp</a:t>
            </a:r>
            <a:r>
              <a:rPr lang="pt-B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6070032" y="54369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http://www.todosnos.unicamp.br:8080/lab/i-encontro-nacional-de-audiodescricao-em-estudo-i-enades-2015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938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uiadoator.com.br/public/upload/news_image/17257/1_1414782187_enad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9" r="2284" b="28148"/>
          <a:stretch/>
        </p:blipFill>
        <p:spPr bwMode="auto">
          <a:xfrm>
            <a:off x="4068259" y="188686"/>
            <a:ext cx="3725912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1600" y="6323764"/>
            <a:ext cx="119368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smtClean="0"/>
              <a:t>Centralizado n</a:t>
            </a:r>
            <a:r>
              <a:rPr lang="pt-BR" sz="1100" b="0" i="0" smtClean="0">
                <a:effectLst/>
              </a:rPr>
              <a:t>o canto superior do slide </a:t>
            </a:r>
            <a:r>
              <a:rPr lang="pt-BR" sz="1100" smtClean="0"/>
              <a:t>há uma estrela preta de cinco pontas. Ao centro da estrela, um retângulo branco, cujos lados são abaulados. Nele está escrito em letras pretas maiúsculas: ENADES. À direita: “I Encontro Nacional de Áudio-descrição em Estudos.” Abaixo, à esquerda e direita, </a:t>
            </a:r>
            <a:r>
              <a:rPr lang="pt-BR" sz="1100" b="0" i="0" smtClean="0">
                <a:effectLst/>
              </a:rPr>
              <a:t>prints de tela dos sites de mídia espontânea. </a:t>
            </a:r>
            <a:endParaRPr lang="pt-BR" sz="11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0" y="1524000"/>
            <a:ext cx="5704732" cy="366485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38"/>
          <a:stretch/>
        </p:blipFill>
        <p:spPr>
          <a:xfrm>
            <a:off x="7442483" y="1524000"/>
            <a:ext cx="3664292" cy="38317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9666" y="5351205"/>
            <a:ext cx="6096000" cy="2812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https://sensibilizauff.com/2014/10/13/i-encontro-nacional-de-audio-descricao-em-estudo/</a:t>
            </a:r>
            <a:r>
              <a:rPr lang="pt-BR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096000" y="53392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u="sng" dirty="0" smtClean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http://vouveracessibilidade.com.br/garanta-ja-a-sua-inscricao-i-encontro-nacional-de-audio-descricao-em-estudo/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410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984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Berlin Sans FB Demi</vt:lpstr>
      <vt:lpstr>Calibri</vt:lpstr>
      <vt:lpstr>Calibri Light</vt:lpstr>
      <vt:lpstr>helvetica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Costa</dc:creator>
  <cp:lastModifiedBy>Alexandre Costa</cp:lastModifiedBy>
  <cp:revision>16</cp:revision>
  <dcterms:created xsi:type="dcterms:W3CDTF">2016-02-27T04:04:58Z</dcterms:created>
  <dcterms:modified xsi:type="dcterms:W3CDTF">2016-02-27T05:12:25Z</dcterms:modified>
</cp:coreProperties>
</file>